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80" r:id="rId32"/>
    <p:sldId id="281" r:id="rId33"/>
    <p:sldId id="282" r:id="rId34"/>
    <p:sldId id="283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4"/>
  </p:normalViewPr>
  <p:slideViewPr>
    <p:cSldViewPr snapToGrid="0">
      <p:cViewPr varScale="1">
        <p:scale>
          <a:sx n="53" d="100"/>
          <a:sy n="53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7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5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5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2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43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9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6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8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6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4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36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89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6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88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96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4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0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89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2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0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39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473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522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7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90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9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8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7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2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5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5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ome@dtu.d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ome.dk/display/C2W/Getting+Started+-+new+users#GettingStarted-newusers-SSHlogintoComputerome2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3">
            <a:alphaModFix amt="94647"/>
          </a:blip>
          <a:srcRect l="13001" r="4154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b="1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80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4"/>
            <a:srcRect l="6114" t="15737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  <a:endParaRPr/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995250" y="1701930"/>
              <a:ext cx="216731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5036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234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4955064" y="1656996"/>
              <a:ext cx="197990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3"/>
          <a:srcRect r="1868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6631018" y="7000713"/>
            <a:ext cx="433885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/>
              <a:t>First load the ”</a:t>
            </a:r>
            <a:r>
              <a:rPr lang="da-DK" dirty="0" err="1"/>
              <a:t>tools</a:t>
            </a:r>
            <a:r>
              <a:rPr lang="da-DK" dirty="0"/>
              <a:t>” </a:t>
            </a:r>
            <a:r>
              <a:rPr lang="da-DK" dirty="0" err="1"/>
              <a:t>module</a:t>
            </a:r>
            <a:r>
              <a:rPr lang="da-DK" dirty="0"/>
              <a:t>: </a:t>
            </a:r>
            <a:r>
              <a:rPr lang="da-DK" dirty="0" err="1"/>
              <a:t>module</a:t>
            </a:r>
            <a:r>
              <a:rPr lang="da-DK" dirty="0"/>
              <a:t> load </a:t>
            </a:r>
            <a:r>
              <a:rPr lang="da-DK" dirty="0" err="1"/>
              <a:t>tools</a:t>
            </a:r>
            <a:endParaRPr lang="da-DK"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>
            <a:off x="16412403" y="6985879"/>
            <a:ext cx="433885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A BREIF TECHINCAL INTERMEZZO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" name="Group"/>
          <p:cNvSpPr txBox="1"/>
          <p:nvPr/>
        </p:nvSpPr>
        <p:spPr>
          <a:xfrm>
            <a:off x="3889261" y="3272592"/>
            <a:ext cx="12314757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HOW DO YOU GET ACCESS OR HELP TO COMPUTEROME AT KU?</a:t>
            </a:r>
            <a:endParaRPr dirty="0"/>
          </a:p>
        </p:txBody>
      </p:sp>
      <p:sp>
        <p:nvSpPr>
          <p:cNvPr id="6" name="Open a terminal…"/>
          <p:cNvSpPr txBox="1"/>
          <p:nvPr/>
        </p:nvSpPr>
        <p:spPr>
          <a:xfrm>
            <a:off x="3888344" y="3907592"/>
            <a:ext cx="11030815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access</a:t>
            </a:r>
            <a:r>
              <a:rPr lang="da-DK" dirty="0"/>
              <a:t> via KU-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selfservice</a:t>
            </a:r>
            <a:r>
              <a:rPr lang="da-DK" dirty="0"/>
              <a:t> at https://sd.ku.dk</a:t>
            </a:r>
            <a:endParaRPr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, KU-IT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assist</a:t>
            </a:r>
            <a:r>
              <a:rPr lang="da-DK" dirty="0"/>
              <a:t> with a basic C2 </a:t>
            </a:r>
            <a:r>
              <a:rPr lang="da-DK" dirty="0" err="1"/>
              <a:t>training</a:t>
            </a:r>
            <a:endParaRPr lang="da-DK"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/>
              <a:t>More on C2 at KU at </a:t>
            </a:r>
            <a:r>
              <a:rPr lang="da-DK" dirty="0" err="1"/>
              <a:t>KUnet</a:t>
            </a:r>
            <a:r>
              <a:rPr lang="da-DK" dirty="0"/>
              <a:t>, </a:t>
            </a:r>
            <a:r>
              <a:rPr lang="da-DK" dirty="0" err="1"/>
              <a:t>Employment</a:t>
            </a:r>
            <a:r>
              <a:rPr lang="da-DK" dirty="0"/>
              <a:t> guide and </a:t>
            </a:r>
            <a:r>
              <a:rPr lang="da-DK" dirty="0" err="1"/>
              <a:t>soon</a:t>
            </a:r>
            <a:r>
              <a:rPr lang="da-DK" dirty="0"/>
              <a:t> Research Portal: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3903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Computerome at </a:t>
              </a:r>
              <a:r>
                <a:rPr lang="da-DK" dirty="0" err="1"/>
                <a:t>KUnet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05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Computerome at </a:t>
              </a:r>
              <a:r>
                <a:rPr lang="da-DK" dirty="0" err="1"/>
                <a:t>KUnet</a:t>
              </a:r>
              <a:endParaRPr lang="da-DK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7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6819"/>
            <a:ext cx="15224118" cy="886614"/>
            <a:chOff x="0" y="-556"/>
            <a:chExt cx="15224117" cy="886612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-556"/>
              <a:ext cx="14626875" cy="861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HOW TO CREATE A GROUP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10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413434"/>
            <a:ext cx="11961416" cy="100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80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17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40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11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4"/>
          <a:srcRect t="17139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5"/>
          <a:srcRect l="15275" r="18366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rcRect l="3165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9"/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15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9056207" y="7002812"/>
            <a:ext cx="433884" cy="431829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94" name="Group"/>
          <p:cNvGrpSpPr/>
          <p:nvPr/>
        </p:nvGrpSpPr>
        <p:grpSpPr>
          <a:xfrm>
            <a:off x="15444306" y="6973179"/>
            <a:ext cx="433885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11352052" y="7006592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020509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  <a:endParaRPr/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202" name="Group"/>
          <p:cNvSpPr/>
          <p:nvPr/>
        </p:nvSpPr>
        <p:spPr>
          <a:xfrm>
            <a:off x="3635823" y="8210650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3"/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4"/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5"/>
            <a:srcRect t="3486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6"/>
          <a:srcRect l="174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20" name="Group"/>
          <p:cNvSpPr/>
          <p:nvPr/>
        </p:nvSpPr>
        <p:spPr>
          <a:xfrm>
            <a:off x="3635823" y="8212464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5"/>
          <a:srcRect t="3582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6"/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6"/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1535</Words>
  <Application>Microsoft Macintosh PowerPoint</Application>
  <PresentationFormat>Custom</PresentationFormat>
  <Paragraphs>274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Helvetica</vt:lpstr>
      <vt:lpstr>Lucida Grande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cp:lastModifiedBy>Microsoft Office User</cp:lastModifiedBy>
  <cp:revision>3</cp:revision>
  <dcterms:modified xsi:type="dcterms:W3CDTF">2021-02-16T13:52:08Z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2021-02-15T10:14:14Z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1a317b4a-683d-4bc6-a019-d4b431878659</vt:lpwstr>
  </property>
  <property fmtid="{D5CDD505-2E9C-101B-9397-08002B2CF9AE}" pid="8" name="MSIP_Label_6a2630e2-1ac5-455e-8217-0156b1936a76_ContentBits">
    <vt:lpwstr>0</vt:lpwstr>
  </property>
</Properties>
</file>